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62" r:id="rId2"/>
    <p:sldId id="263" r:id="rId3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6E30"/>
    <a:srgbClr val="A4723A"/>
    <a:srgbClr val="664724"/>
    <a:srgbClr val="645226"/>
    <a:srgbClr val="640000"/>
    <a:srgbClr val="3E0000"/>
    <a:srgbClr val="FFC000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1812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8830" cy="495028"/>
          </a:xfrm>
          <a:prstGeom prst="rect">
            <a:avLst/>
          </a:prstGeom>
        </p:spPr>
        <p:txBody>
          <a:bodyPr vert="horz" lIns="90766" tIns="45383" rIns="90766" bIns="4538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9" y="0"/>
            <a:ext cx="2918830" cy="495028"/>
          </a:xfrm>
          <a:prstGeom prst="rect">
            <a:avLst/>
          </a:prstGeom>
        </p:spPr>
        <p:txBody>
          <a:bodyPr vert="horz" lIns="90766" tIns="45383" rIns="90766" bIns="45383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2016/10/18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6" tIns="45383" rIns="90766" bIns="453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66" tIns="45383" rIns="90766" bIns="4538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290"/>
            <a:ext cx="2918830" cy="495027"/>
          </a:xfrm>
          <a:prstGeom prst="rect">
            <a:avLst/>
          </a:prstGeom>
        </p:spPr>
        <p:txBody>
          <a:bodyPr vert="horz" lIns="90766" tIns="45383" rIns="90766" bIns="4538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9" y="9371290"/>
            <a:ext cx="2918830" cy="495027"/>
          </a:xfrm>
          <a:prstGeom prst="rect">
            <a:avLst/>
          </a:prstGeom>
        </p:spPr>
        <p:txBody>
          <a:bodyPr vert="horz" lIns="90766" tIns="45383" rIns="90766" bIns="45383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49"/>
            <a:ext cx="7775575" cy="10893714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473258" y="10312486"/>
            <a:ext cx="1177200" cy="30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58255" y="671211"/>
            <a:ext cx="1146468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5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参加費</a:t>
            </a:r>
            <a:endParaRPr lang="en-US" altLang="ja-JP" sz="2500" dirty="0" smtClean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5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無料</a:t>
            </a:r>
            <a:endParaRPr lang="ja-JP" altLang="en-US" sz="25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53042" y="348046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平成２８年度</a:t>
            </a:r>
            <a:endParaRPr lang="ja-JP" altLang="en-US" sz="36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53042" y="850862"/>
            <a:ext cx="55416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福祉ボランティアリーダー研修会公開講座</a:t>
            </a:r>
            <a:endParaRPr lang="ja-JP" altLang="en-US" sz="4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53042" y="2162276"/>
            <a:ext cx="53407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700" dirty="0" smtClean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(</a:t>
            </a:r>
            <a:r>
              <a:rPr lang="ja-JP" altLang="en-US" sz="2700" dirty="0" smtClean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住民参加型サービス研修会併催</a:t>
            </a:r>
            <a:r>
              <a:rPr lang="en-US" altLang="ja-JP" sz="2700" dirty="0" smtClean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)</a:t>
            </a:r>
          </a:p>
          <a:p>
            <a:endParaRPr lang="ja-JP" altLang="en-US" sz="2700" dirty="0">
              <a:solidFill>
                <a:schemeClr val="bg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2244" y="2999898"/>
            <a:ext cx="78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 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40260" y="2997667"/>
            <a:ext cx="38862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2016</a:t>
            </a:r>
            <a:r>
              <a:rPr lang="ja-JP" altLang="en-US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年</a:t>
            </a:r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11</a:t>
            </a:r>
            <a:r>
              <a:rPr lang="ja-JP" altLang="en-US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月</a:t>
            </a:r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17</a:t>
            </a:r>
            <a:r>
              <a:rPr lang="ja-JP" altLang="en-US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日</a:t>
            </a:r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(</a:t>
            </a:r>
            <a:r>
              <a:rPr lang="ja-JP" altLang="en-US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木</a:t>
            </a:r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)</a:t>
            </a:r>
            <a:endParaRPr lang="en-US" altLang="ja-JP" sz="2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>
              <a:lnSpc>
                <a:spcPts val="3000"/>
              </a:lnSpc>
            </a:pPr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10:00〜15:00 </a:t>
            </a:r>
            <a:r>
              <a:rPr lang="ja-JP" altLang="en-US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　受付</a:t>
            </a:r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9:30</a:t>
            </a:r>
            <a:endParaRPr lang="ja-JP" altLang="en-US" sz="2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22244" y="3915649"/>
            <a:ext cx="78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会 場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339156" y="3919728"/>
            <a:ext cx="5649396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大分県総合社会福祉会館　４Ｆ大ホール</a:t>
            </a:r>
            <a:endParaRPr lang="en-US" altLang="ja-JP" sz="2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7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大分市大津町２－１－４１</a:t>
            </a:r>
            <a:r>
              <a:rPr lang="ja-JP" altLang="en-US" sz="1700" dirty="0">
                <a:latin typeface="HGS明朝E" panose="02020900000000000000" pitchFamily="18" charset="-128"/>
                <a:ea typeface="HGS明朝E" panose="02020900000000000000" pitchFamily="18" charset="-128"/>
              </a:rPr>
              <a:t>　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908538" y="5040219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第１部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110470" y="5040219"/>
            <a:ext cx="17716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10:00</a:t>
            </a:r>
            <a:r>
              <a:rPr lang="ja-JP" altLang="en-US" sz="2200" dirty="0">
                <a:latin typeface="HGS明朝E" panose="02020900000000000000" pitchFamily="18" charset="-128"/>
                <a:ea typeface="HGS明朝E" panose="02020900000000000000" pitchFamily="18" charset="-128"/>
              </a:rPr>
              <a:t>～</a:t>
            </a:r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12:00</a:t>
            </a:r>
            <a:endParaRPr lang="ja-JP" altLang="en-US" sz="2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20758" y="5617942"/>
            <a:ext cx="6673014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「新潟市における子ども食堂の現状について」</a:t>
            </a:r>
            <a:endParaRPr lang="ja-JP" altLang="en-US" sz="24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31804" y="6777969"/>
            <a:ext cx="49950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講師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／横尾三代子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（新潟市社会福祉協議会子ども家庭事業推進係長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08538" y="7580122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第２部</a:t>
            </a:r>
            <a:endParaRPr lang="ja-JP" altLang="en-US" sz="24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110470" y="7580122"/>
            <a:ext cx="17716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13:00</a:t>
            </a:r>
            <a:r>
              <a:rPr lang="ja-JP" altLang="en-US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～</a:t>
            </a:r>
            <a:r>
              <a:rPr lang="en-US" altLang="ja-JP" sz="2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15:00</a:t>
            </a:r>
            <a:endParaRPr lang="ja-JP" altLang="en-US" sz="2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20758" y="8173936"/>
            <a:ext cx="6467794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2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「矢板市お元気ポイント事業を学ぼう」</a:t>
            </a:r>
            <a:endParaRPr lang="ja-JP" altLang="en-US" sz="26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31804" y="9371996"/>
            <a:ext cx="4995043" cy="246221"/>
          </a:xfrm>
          <a:prstGeom prst="rect">
            <a:avLst/>
          </a:prstGeom>
        </p:spPr>
        <p:txBody>
          <a:bodyPr wrap="square" tIns="0" bIns="0" anchor="ctr" anchorCtr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講師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／佐川裕隆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（栃木県矢板市社会福祉協議会主任）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40756" y="10302434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お問い合わせ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664759" y="10313911"/>
            <a:ext cx="50091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大分県ボランティア・市民活動センター</a:t>
            </a:r>
            <a:r>
              <a:rPr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en-US" altLang="ja-JP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TEL </a:t>
            </a:r>
            <a:r>
              <a:rPr lang="en-US" altLang="ja-JP" sz="1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097-558-3373</a:t>
            </a:r>
            <a:endParaRPr lang="ja-JP" altLang="en-US" sz="1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1244156" y="3028505"/>
            <a:ext cx="0" cy="34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1244156" y="3978071"/>
            <a:ext cx="0" cy="34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908539" y="5889329"/>
            <a:ext cx="6285233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ja-JP" altLang="en-US" sz="1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全国的にも広がりを見せている子ども食堂。　新潟市は全国的にも進んでおり、その先駆けとなったにいがた子育ちステーションの横尾さんに新潟市の現状について学びます。</a:t>
            </a:r>
            <a:endParaRPr lang="ja-JP" altLang="en-US" sz="1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908538" y="8425287"/>
            <a:ext cx="6121865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ja-JP" altLang="en-US" sz="1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今年、シニアボランティアセンターを開所して、元気なシニアの社会参加を応援しています。貯めたポイントは市営バス回数券、温泉回数券など交換できます。</a:t>
            </a:r>
            <a:endParaRPr lang="ja-JP" altLang="en-US" sz="12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8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1567089"/>
          </a:xfrm>
        </p:spPr>
        <p:txBody>
          <a:bodyPr/>
          <a:lstStyle/>
          <a:p>
            <a:pPr lvl="0" indent="152400" defTabSz="914400" eaLnBrk="0" hangingPunct="0">
              <a:lnSpc>
                <a:spcPct val="100000"/>
              </a:lnSpc>
            </a:pPr>
            <a:r>
              <a:rPr lang="ja-JP" altLang="ja-JP" sz="1400" b="1" i="1" dirty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Ｆ Ａ Ｘ 送 信 票</a:t>
            </a:r>
            <a:r>
              <a:rPr lang="ja-JP" altLang="en-US" sz="1400" b="1" dirty="0">
                <a:latin typeface="Century" pitchFamily="18" charset="0"/>
                <a:ea typeface="ＭＳ 明朝" pitchFamily="17" charset="-128"/>
                <a:cs typeface="ＭＳ 明朝" pitchFamily="17" charset="-128"/>
              </a:rPr>
              <a:t>  </a:t>
            </a:r>
            <a:r>
              <a:rPr lang="ja-JP" altLang="en-US" sz="1400" dirty="0">
                <a:latin typeface="Century" pitchFamily="18" charset="0"/>
                <a:ea typeface="ＭＳ 明朝" pitchFamily="17" charset="-128"/>
                <a:cs typeface="ＭＳ 明朝" pitchFamily="17" charset="-128"/>
              </a:rPr>
              <a:t>       </a:t>
            </a:r>
            <a:r>
              <a:rPr lang="ja-JP" altLang="en-US" sz="1400" u="sng" dirty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大</a:t>
            </a:r>
            <a:r>
              <a:rPr lang="ja-JP" altLang="en-US" sz="1400" b="1" u="sng" dirty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分県ボランティア・市民活動センター行き</a:t>
            </a:r>
            <a:r>
              <a:rPr lang="ja-JP" altLang="en-US" sz="14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/>
            </a:r>
            <a:br>
              <a:rPr lang="ja-JP" altLang="en-US" sz="14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r>
              <a:rPr lang="ja-JP" altLang="en-US" sz="1400" dirty="0">
                <a:latin typeface="Century" pitchFamily="18" charset="0"/>
                <a:ea typeface="ＭＳ 明朝" pitchFamily="17" charset="-128"/>
                <a:cs typeface="ＭＳ 明朝" pitchFamily="17" charset="-128"/>
              </a:rPr>
              <a:t>　　　　　　　　　　　　　　　　　　</a:t>
            </a:r>
            <a:r>
              <a:rPr lang="ja-JP" altLang="en-US" sz="1400" dirty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　</a:t>
            </a:r>
            <a:r>
              <a:rPr lang="en-US" altLang="ja-JP" sz="1400" dirty="0" smtClean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/>
            </a:r>
            <a:br>
              <a:rPr lang="en-US" altLang="ja-JP" sz="1400" dirty="0" smtClean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</a:br>
            <a:r>
              <a:rPr lang="en-US" altLang="ja-JP" sz="1400" dirty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/>
            </a:r>
            <a:br>
              <a:rPr lang="en-US" altLang="ja-JP" sz="1400" dirty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</a:br>
            <a:r>
              <a:rPr lang="ja-JP" altLang="en-US" sz="1400" dirty="0" smtClean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　　　　　　　　　　　　　　　　</a:t>
            </a:r>
            <a:r>
              <a:rPr lang="ja-JP" altLang="en-US" sz="1400" dirty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　　</a:t>
            </a:r>
            <a:r>
              <a:rPr lang="ja-JP" altLang="en-US" sz="1400" b="1" dirty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ＦＡＸ：０９７－５５８－１２９６</a:t>
            </a:r>
            <a:r>
              <a:rPr lang="ja-JP" altLang="en-US" sz="14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/>
            </a:r>
            <a:br>
              <a:rPr lang="ja-JP" altLang="en-US" sz="14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r>
              <a:rPr lang="ja-JP" altLang="en-US" sz="4000" dirty="0"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　　　　　　　　　　　　　　　　　</a:t>
            </a:r>
            <a:r>
              <a:rPr lang="ja-JP" altLang="en-US" sz="4000" dirty="0">
                <a:latin typeface="Century" pitchFamily="18" charset="0"/>
                <a:ea typeface="ＭＳ 明朝" pitchFamily="17" charset="-128"/>
                <a:cs typeface="ＭＳ 明朝" pitchFamily="17" charset="-128"/>
              </a:rPr>
              <a:t>                                        </a:t>
            </a:r>
            <a:r>
              <a:rPr lang="ja-JP" altLang="en-US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/>
            </a:r>
            <a:br>
              <a:rPr lang="ja-JP" altLang="en-US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964431"/>
              </p:ext>
            </p:extLst>
          </p:nvPr>
        </p:nvGraphicFramePr>
        <p:xfrm>
          <a:off x="1180193" y="3769813"/>
          <a:ext cx="5643880" cy="1589405"/>
        </p:xfrm>
        <a:graphic>
          <a:graphicData uri="http://schemas.openxmlformats.org/drawingml/2006/table">
            <a:tbl>
              <a:tblPr firstRow="1" firstCol="1" bandRow="1"/>
              <a:tblGrid>
                <a:gridCol w="518795"/>
                <a:gridCol w="1438275"/>
                <a:gridCol w="1620520"/>
                <a:gridCol w="1076325"/>
                <a:gridCol w="989965"/>
              </a:tblGrid>
              <a:tr h="254635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NO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l" fontAlgn="base" latinLnBrk="1"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氏　　　　　名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l" fontAlgn="base" latinLnBrk="1"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所　　　　属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l" fontAlgn="base" latinLnBrk="1"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第１部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l" fontAlgn="base" latinLnBrk="1"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第２部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940"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83783" y="1665061"/>
            <a:ext cx="777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明朝" pitchFamily="17" charset="-128"/>
              </a:rPr>
              <a:t>※本票のみＦＡＸ送信してください（別途送信票等は不要です）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明朝" pitchFamily="17" charset="-128"/>
              </a:rPr>
              <a:t>                                  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AutoShape 1"/>
          <p:cNvSpPr>
            <a:spLocks noChangeArrowheads="1"/>
          </p:cNvSpPr>
          <p:nvPr/>
        </p:nvSpPr>
        <p:spPr bwMode="auto">
          <a:xfrm>
            <a:off x="883784" y="944336"/>
            <a:ext cx="2308225" cy="720725"/>
          </a:xfrm>
          <a:prstGeom prst="rightArrow">
            <a:avLst>
              <a:gd name="adj1" fmla="val 50000"/>
              <a:gd name="adj2" fmla="val 112093"/>
            </a:avLst>
          </a:prstGeom>
          <a:noFill/>
          <a:ln w="14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04888" y="2040257"/>
            <a:ext cx="5437187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152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明朝" pitchFamily="17" charset="-128"/>
              </a:rPr>
              <a:t>　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　　</a:t>
            </a:r>
            <a:r>
              <a:rPr kumimoji="1" lang="ja-JP" altLang="en-US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ゴシック" pitchFamily="49" charset="-128"/>
              </a:rPr>
              <a:t>　　　　　　</a:t>
            </a:r>
            <a:r>
              <a:rPr kumimoji="1" lang="ja-JP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  <a:cs typeface="Times New Roman" pitchFamily="18" charset="0"/>
              </a:rPr>
              <a:t>平成２８年度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  <a:cs typeface="Times New Roman" pitchFamily="18" charset="0"/>
              </a:rPr>
              <a:t>福祉ボランティアリーダー研修会公開講座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  <a:cs typeface="ＤＦ平成ゴシック体W5" pitchFamily="49" charset="-128"/>
              </a:rPr>
              <a:t>　　　　　参加者申込書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75658" y="6110514"/>
            <a:ext cx="566057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ja-JP" altLang="ja-JP" sz="1400" dirty="0"/>
              <a:t>上記のとおり申し込みます。</a:t>
            </a:r>
          </a:p>
          <a:p>
            <a:pPr fontAlgn="base" latinLnBrk="1"/>
            <a:r>
              <a:rPr lang="en-US" altLang="ja-JP" sz="1400" dirty="0"/>
              <a:t> </a:t>
            </a:r>
            <a:endParaRPr lang="ja-JP" altLang="ja-JP" sz="1400" dirty="0"/>
          </a:p>
          <a:p>
            <a:pPr fontAlgn="base" latinLnBrk="1"/>
            <a:r>
              <a:rPr lang="en-US" altLang="ja-JP" sz="1400" dirty="0"/>
              <a:t> </a:t>
            </a:r>
            <a:endParaRPr lang="ja-JP" altLang="ja-JP" sz="1400" dirty="0"/>
          </a:p>
          <a:p>
            <a:pPr fontAlgn="base" latinLnBrk="1"/>
            <a:r>
              <a:rPr lang="en-US" altLang="ja-JP" sz="1400" dirty="0"/>
              <a:t>   </a:t>
            </a:r>
            <a:r>
              <a:rPr lang="ja-JP" altLang="ja-JP" sz="1400" dirty="0"/>
              <a:t>　大分県ボランティア・市民活動センター所長　　殿</a:t>
            </a:r>
          </a:p>
          <a:p>
            <a:pPr fontAlgn="base" latinLnBrk="1"/>
            <a:r>
              <a:rPr lang="en-US" altLang="ja-JP" sz="1400" dirty="0"/>
              <a:t> </a:t>
            </a:r>
            <a:endParaRPr lang="ja-JP" altLang="ja-JP" sz="1400" dirty="0"/>
          </a:p>
          <a:p>
            <a:pPr fontAlgn="base" latinLnBrk="1"/>
            <a:r>
              <a:rPr lang="en-US" altLang="ja-JP" sz="1400" dirty="0"/>
              <a:t>                    </a:t>
            </a:r>
            <a:r>
              <a:rPr lang="ja-JP" altLang="ja-JP" sz="1400" dirty="0"/>
              <a:t>平成　　年　　月　　日</a:t>
            </a:r>
          </a:p>
          <a:p>
            <a:pPr fontAlgn="base" latinLnBrk="1"/>
            <a:r>
              <a:rPr lang="en-US" altLang="ja-JP" sz="1400" dirty="0"/>
              <a:t> </a:t>
            </a:r>
            <a:endParaRPr lang="ja-JP" altLang="ja-JP" sz="1400" dirty="0"/>
          </a:p>
          <a:p>
            <a:pPr fontAlgn="base" latinLnBrk="1"/>
            <a:r>
              <a:rPr lang="en-US" altLang="ja-JP" sz="1400" dirty="0"/>
              <a:t> </a:t>
            </a:r>
            <a:endParaRPr lang="ja-JP" altLang="ja-JP" sz="1400" dirty="0"/>
          </a:p>
          <a:p>
            <a:pPr fontAlgn="base" latinLnBrk="1"/>
            <a:r>
              <a:rPr lang="en-US" altLang="ja-JP" sz="1400" dirty="0"/>
              <a:t>                                   </a:t>
            </a:r>
            <a:r>
              <a:rPr lang="ja-JP" altLang="ja-JP" sz="1400" dirty="0"/>
              <a:t>所　　属　　名</a:t>
            </a:r>
          </a:p>
          <a:p>
            <a:pPr fontAlgn="base" latinLnBrk="1"/>
            <a:r>
              <a:rPr lang="en-US" altLang="ja-JP" sz="1400" dirty="0"/>
              <a:t>                                   </a:t>
            </a:r>
            <a:r>
              <a:rPr lang="ja-JP" altLang="ja-JP" sz="1400" dirty="0"/>
              <a:t>所　属　長　名</a:t>
            </a:r>
            <a:r>
              <a:rPr lang="en-US" altLang="ja-JP" sz="1400" dirty="0"/>
              <a:t>                        </a:t>
            </a:r>
            <a:endParaRPr lang="ja-JP" altLang="ja-JP" sz="1400" dirty="0"/>
          </a:p>
          <a:p>
            <a:pPr fontAlgn="base" latinLnBrk="1"/>
            <a:r>
              <a:rPr lang="en-US" altLang="ja-JP" sz="1400" dirty="0"/>
              <a:t> </a:t>
            </a:r>
            <a:endParaRPr lang="ja-JP" altLang="ja-JP" sz="1400" dirty="0"/>
          </a:p>
          <a:p>
            <a:pPr fontAlgn="base" latinLnBrk="1"/>
            <a:r>
              <a:rPr lang="en-US" altLang="ja-JP" sz="1400" dirty="0"/>
              <a:t> </a:t>
            </a:r>
            <a:endParaRPr lang="ja-JP" altLang="ja-JP" sz="1400" dirty="0"/>
          </a:p>
          <a:p>
            <a:pPr fontAlgn="base" latinLnBrk="1"/>
            <a:r>
              <a:rPr lang="en-US" altLang="ja-JP" sz="1400" dirty="0"/>
              <a:t>                                   </a:t>
            </a:r>
            <a:r>
              <a:rPr lang="ja-JP" altLang="ja-JP" sz="1400" dirty="0"/>
              <a:t>担</a:t>
            </a:r>
            <a:r>
              <a:rPr lang="en-US" altLang="ja-JP" sz="1400" dirty="0"/>
              <a:t>  </a:t>
            </a:r>
            <a:r>
              <a:rPr lang="ja-JP" altLang="ja-JP" sz="1400" dirty="0"/>
              <a:t>当</a:t>
            </a:r>
            <a:r>
              <a:rPr lang="en-US" altLang="ja-JP" sz="1400" dirty="0"/>
              <a:t>  </a:t>
            </a:r>
            <a:r>
              <a:rPr lang="ja-JP" altLang="ja-JP" sz="1400" dirty="0"/>
              <a:t>者</a:t>
            </a:r>
            <a:r>
              <a:rPr lang="en-US" altLang="ja-JP" sz="1400" dirty="0"/>
              <a:t>  </a:t>
            </a:r>
            <a:r>
              <a:rPr lang="ja-JP" altLang="ja-JP" sz="1400" dirty="0"/>
              <a:t>名</a:t>
            </a:r>
          </a:p>
          <a:p>
            <a:pPr fontAlgn="base" latinLnBrk="1"/>
            <a:r>
              <a:rPr lang="en-US" altLang="ja-JP" sz="1400" dirty="0"/>
              <a:t>                                   </a:t>
            </a:r>
            <a:r>
              <a:rPr lang="ja-JP" altLang="ja-JP" sz="1400" dirty="0"/>
              <a:t>電　話　番　号</a:t>
            </a:r>
          </a:p>
          <a:p>
            <a:r>
              <a:rPr lang="en-US" altLang="ja-JP" sz="1400" dirty="0"/>
              <a:t>                                   </a:t>
            </a:r>
            <a:r>
              <a:rPr lang="ja-JP" altLang="ja-JP" sz="1400" dirty="0"/>
              <a:t>ＦＡＸ　番　号</a:t>
            </a:r>
          </a:p>
        </p:txBody>
      </p:sp>
    </p:spTree>
    <p:extLst>
      <p:ext uri="{BB962C8B-B14F-4D97-AF65-F5344CB8AC3E}">
        <p14:creationId xmlns:p14="http://schemas.microsoft.com/office/powerpoint/2010/main" val="233576403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211</TotalTime>
  <Words>179</Words>
  <Application>Microsoft Office PowerPoint</Application>
  <PresentationFormat>ユーザー設定</PresentationFormat>
  <Paragraphs>65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1_ガイド入りテンプレートサンプル20130531三木さん</vt:lpstr>
      <vt:lpstr>PowerPoint プレゼンテーション</vt:lpstr>
      <vt:lpstr>Ｆ Ａ Ｘ 送 信 票         大分県ボランティア・市民活動センター行き 　　　　　　　　　　　　　　　　　　　  　　　　　　　　　　　　　　　　　　ＦＡＸ：０９７－５５８－１２９６ 　　　　　　　　　　　　　　　　　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vora02fuji</cp:lastModifiedBy>
  <cp:revision>26</cp:revision>
  <cp:lastPrinted>2016-10-18T01:04:37Z</cp:lastPrinted>
  <dcterms:created xsi:type="dcterms:W3CDTF">2013-08-07T01:16:52Z</dcterms:created>
  <dcterms:modified xsi:type="dcterms:W3CDTF">2016-10-18T01:43:08Z</dcterms:modified>
</cp:coreProperties>
</file>